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QlTSCdipH9ku38AzzPB2+pDic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a4c07665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a4c0766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b5846339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b584633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a4c076651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a4c07665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a4c07665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a4c0766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a4c07665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a4c07665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a4c076651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a4c07665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58463393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b5846339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a4c076651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a4c07665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da4c07665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125" y="171450"/>
            <a:ext cx="7858125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"/>
          <p:cNvPicPr preferRelativeResize="0"/>
          <p:nvPr/>
        </p:nvPicPr>
        <p:blipFill rotWithShape="1">
          <a:blip r:embed="rId3">
            <a:alphaModFix/>
          </a:blip>
          <a:srcRect b="20348" l="0" r="1078" t="28826"/>
          <a:stretch/>
        </p:blipFill>
        <p:spPr>
          <a:xfrm>
            <a:off x="1254877" y="1890877"/>
            <a:ext cx="9928132" cy="286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b58463393_0_0"/>
          <p:cNvSpPr txBox="1"/>
          <p:nvPr/>
        </p:nvSpPr>
        <p:spPr>
          <a:xfrm>
            <a:off x="584531" y="75948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Корзина. Оформление заказа.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db58463393_0_0"/>
          <p:cNvPicPr preferRelativeResize="0"/>
          <p:nvPr/>
        </p:nvPicPr>
        <p:blipFill rotWithShape="1">
          <a:blip r:embed="rId3">
            <a:alphaModFix/>
          </a:blip>
          <a:srcRect b="4044" l="26739" r="27652" t="22285"/>
          <a:stretch/>
        </p:blipFill>
        <p:spPr>
          <a:xfrm>
            <a:off x="5675250" y="510500"/>
            <a:ext cx="6546701" cy="59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db58463393_0_0"/>
          <p:cNvPicPr preferRelativeResize="0"/>
          <p:nvPr/>
        </p:nvPicPr>
        <p:blipFill rotWithShape="1">
          <a:blip r:embed="rId4">
            <a:alphaModFix/>
          </a:blip>
          <a:srcRect b="13326" l="18272" r="47788" t="23454"/>
          <a:stretch/>
        </p:blipFill>
        <p:spPr>
          <a:xfrm>
            <a:off x="367275" y="896650"/>
            <a:ext cx="5307979" cy="55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db58463393_0_0"/>
          <p:cNvSpPr/>
          <p:nvPr/>
        </p:nvSpPr>
        <p:spPr>
          <a:xfrm>
            <a:off x="6083850" y="327025"/>
            <a:ext cx="5811000" cy="2367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db58463393_0_0"/>
          <p:cNvSpPr txBox="1"/>
          <p:nvPr/>
        </p:nvSpPr>
        <p:spPr>
          <a:xfrm>
            <a:off x="9206250" y="543975"/>
            <a:ext cx="14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Оставляем!</a:t>
            </a: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db58463393_0_0"/>
          <p:cNvSpPr/>
          <p:nvPr/>
        </p:nvSpPr>
        <p:spPr>
          <a:xfrm>
            <a:off x="6083850" y="2856600"/>
            <a:ext cx="5811000" cy="3687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db58463393_0_0"/>
          <p:cNvSpPr txBox="1"/>
          <p:nvPr/>
        </p:nvSpPr>
        <p:spPr>
          <a:xfrm>
            <a:off x="9696800" y="3109850"/>
            <a:ext cx="140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Меняем на вариант слева!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gdb58463393_0_0"/>
          <p:cNvCxnSpPr/>
          <p:nvPr/>
        </p:nvCxnSpPr>
        <p:spPr>
          <a:xfrm rot="10800000">
            <a:off x="4395200" y="3526250"/>
            <a:ext cx="5301600" cy="4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da4c076651_0_57"/>
          <p:cNvPicPr preferRelativeResize="0"/>
          <p:nvPr/>
        </p:nvPicPr>
        <p:blipFill rotWithShape="1">
          <a:blip r:embed="rId3">
            <a:alphaModFix/>
          </a:blip>
          <a:srcRect b="13911" l="3222" r="0" t="44919"/>
          <a:stretch/>
        </p:blipFill>
        <p:spPr>
          <a:xfrm>
            <a:off x="669125" y="2228150"/>
            <a:ext cx="11274902" cy="26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da4c076651_0_57"/>
          <p:cNvSpPr txBox="1"/>
          <p:nvPr/>
        </p:nvSpPr>
        <p:spPr>
          <a:xfrm>
            <a:off x="584531" y="75948"/>
            <a:ext cx="4572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Футер.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Разделы такие же(вместо “рассылка” - “Получить материалы”)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первом разделе наполнение оставляем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втором буду менять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Третий оставляем (наши соцсети)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da4c07665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13" y="152400"/>
            <a:ext cx="11412565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da4c07665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86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da4c076651_0_12"/>
          <p:cNvSpPr/>
          <p:nvPr/>
        </p:nvSpPr>
        <p:spPr>
          <a:xfrm>
            <a:off x="3857575" y="1704275"/>
            <a:ext cx="886800" cy="675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da4c076651_0_12"/>
          <p:cNvSpPr txBox="1"/>
          <p:nvPr/>
        </p:nvSpPr>
        <p:spPr>
          <a:xfrm>
            <a:off x="3857575" y="1836325"/>
            <a:ext cx="14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О направлении</a:t>
            </a:r>
            <a:endParaRPr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da4c076651_0_12"/>
          <p:cNvSpPr txBox="1"/>
          <p:nvPr/>
        </p:nvSpPr>
        <p:spPr>
          <a:xfrm>
            <a:off x="3857575" y="2064200"/>
            <a:ext cx="14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Проекты</a:t>
            </a:r>
            <a:endParaRPr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da4c076651_0_12"/>
          <p:cNvSpPr txBox="1"/>
          <p:nvPr/>
        </p:nvSpPr>
        <p:spPr>
          <a:xfrm>
            <a:off x="5283450" y="1836325"/>
            <a:ext cx="14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Коллекции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da4c076651_0_12"/>
          <p:cNvSpPr txBox="1"/>
          <p:nvPr/>
        </p:nvSpPr>
        <p:spPr>
          <a:xfrm>
            <a:off x="5283450" y="2064200"/>
            <a:ext cx="14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Для гостиниц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da4c076651_0_12"/>
          <p:cNvSpPr txBox="1"/>
          <p:nvPr/>
        </p:nvSpPr>
        <p:spPr>
          <a:xfrm>
            <a:off x="6607775" y="1836325"/>
            <a:ext cx="23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Для баров и ресторанов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da4c076651_0_12"/>
          <p:cNvSpPr txBox="1"/>
          <p:nvPr/>
        </p:nvSpPr>
        <p:spPr>
          <a:xfrm>
            <a:off x="6607775" y="2064200"/>
            <a:ext cx="23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Для офисов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gda4c07665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00" y="2619375"/>
            <a:ext cx="11658600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gda4c076651_0_12"/>
          <p:cNvCxnSpPr/>
          <p:nvPr/>
        </p:nvCxnSpPr>
        <p:spPr>
          <a:xfrm flipH="1">
            <a:off x="5536675" y="4081475"/>
            <a:ext cx="18900" cy="4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gda4c076651_0_12"/>
          <p:cNvSpPr txBox="1"/>
          <p:nvPr/>
        </p:nvSpPr>
        <p:spPr>
          <a:xfrm>
            <a:off x="3546350" y="4571975"/>
            <a:ext cx="28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Переход на страницу “коллекции”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da4c076651_0_12"/>
          <p:cNvSpPr txBox="1"/>
          <p:nvPr/>
        </p:nvSpPr>
        <p:spPr>
          <a:xfrm>
            <a:off x="8360200" y="4528300"/>
            <a:ext cx="23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Направления работы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da4c076651_0_12"/>
          <p:cNvSpPr txBox="1"/>
          <p:nvPr/>
        </p:nvSpPr>
        <p:spPr>
          <a:xfrm>
            <a:off x="8360200" y="4238625"/>
            <a:ext cx="14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компании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da4c076651_0_12"/>
          <p:cNvSpPr txBox="1"/>
          <p:nvPr/>
        </p:nvSpPr>
        <p:spPr>
          <a:xfrm>
            <a:off x="8360200" y="4818000"/>
            <a:ext cx="14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Шоурум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gda4c076651_0_12"/>
          <p:cNvPicPr preferRelativeResize="0"/>
          <p:nvPr/>
        </p:nvPicPr>
        <p:blipFill rotWithShape="1">
          <a:blip r:embed="rId3">
            <a:alphaModFix/>
          </a:blip>
          <a:srcRect b="0" l="0" r="0" t="62964"/>
          <a:stretch/>
        </p:blipFill>
        <p:spPr>
          <a:xfrm>
            <a:off x="194700" y="5218200"/>
            <a:ext cx="11658600" cy="59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gda4c076651_0_12"/>
          <p:cNvCxnSpPr/>
          <p:nvPr/>
        </p:nvCxnSpPr>
        <p:spPr>
          <a:xfrm flipH="1">
            <a:off x="9841300" y="5677175"/>
            <a:ext cx="18900" cy="4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gda4c076651_0_12"/>
          <p:cNvSpPr txBox="1"/>
          <p:nvPr/>
        </p:nvSpPr>
        <p:spPr>
          <a:xfrm>
            <a:off x="9187400" y="6185100"/>
            <a:ext cx="215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Стр. “наши проекты”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a4c076651_0_38"/>
          <p:cNvSpPr txBox="1"/>
          <p:nvPr/>
        </p:nvSpPr>
        <p:spPr>
          <a:xfrm>
            <a:off x="584531" y="75948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Главная страница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da4c076651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900" y="445248"/>
            <a:ext cx="8701739" cy="610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 b="7622" l="29178" r="33607" t="8116"/>
          <a:stretch/>
        </p:blipFill>
        <p:spPr>
          <a:xfrm>
            <a:off x="6484883" y="178318"/>
            <a:ext cx="5244661" cy="667968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641131" y="557048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Варианты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раздела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«проекты»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"/>
          <p:cNvPicPr preferRelativeResize="0"/>
          <p:nvPr/>
        </p:nvPicPr>
        <p:blipFill rotWithShape="1">
          <a:blip r:embed="rId4">
            <a:alphaModFix/>
          </a:blip>
          <a:srcRect b="5183" l="28690" r="31015" t="13540"/>
          <a:stretch/>
        </p:blipFill>
        <p:spPr>
          <a:xfrm>
            <a:off x="840827" y="1418538"/>
            <a:ext cx="4372304" cy="496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/>
          <p:nvPr/>
        </p:nvSpPr>
        <p:spPr>
          <a:xfrm>
            <a:off x="3510455" y="2196662"/>
            <a:ext cx="1376855" cy="44143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3510455" y="3678261"/>
            <a:ext cx="1524000" cy="7360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3510454" y="5454509"/>
            <a:ext cx="1376855" cy="44143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3510454" y="2417379"/>
            <a:ext cx="557048" cy="16780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3510454" y="3821048"/>
            <a:ext cx="557048" cy="16780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3520963" y="5522646"/>
            <a:ext cx="557048" cy="16780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1"/>
          <p:cNvCxnSpPr/>
          <p:nvPr/>
        </p:nvCxnSpPr>
        <p:spPr>
          <a:xfrm>
            <a:off x="4198881" y="2501282"/>
            <a:ext cx="39414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1" name="Google Shape;131;p1"/>
          <p:cNvSpPr txBox="1"/>
          <p:nvPr/>
        </p:nvSpPr>
        <p:spPr>
          <a:xfrm>
            <a:off x="4724400" y="2316616"/>
            <a:ext cx="14504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подробнее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1"/>
          <p:cNvCxnSpPr/>
          <p:nvPr/>
        </p:nvCxnSpPr>
        <p:spPr>
          <a:xfrm>
            <a:off x="10615446" y="1247655"/>
            <a:ext cx="10512" cy="34176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3" name="Google Shape;133;p1"/>
          <p:cNvSpPr txBox="1"/>
          <p:nvPr/>
        </p:nvSpPr>
        <p:spPr>
          <a:xfrm>
            <a:off x="10163504" y="1589421"/>
            <a:ext cx="14504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подробнее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1"/>
          <p:cNvCxnSpPr/>
          <p:nvPr/>
        </p:nvCxnSpPr>
        <p:spPr>
          <a:xfrm rot="10800000">
            <a:off x="10578660" y="271090"/>
            <a:ext cx="15766" cy="28595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5" name="Google Shape;135;p1"/>
          <p:cNvSpPr txBox="1"/>
          <p:nvPr/>
        </p:nvSpPr>
        <p:spPr>
          <a:xfrm>
            <a:off x="9790387" y="0"/>
            <a:ext cx="1855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Название проекта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"/>
          <p:cNvPicPr preferRelativeResize="0"/>
          <p:nvPr/>
        </p:nvPicPr>
        <p:blipFill rotWithShape="1">
          <a:blip r:embed="rId3">
            <a:alphaModFix/>
          </a:blip>
          <a:srcRect b="12007" l="15024" r="18374" t="24400"/>
          <a:stretch/>
        </p:blipFill>
        <p:spPr>
          <a:xfrm>
            <a:off x="2490952" y="1180827"/>
            <a:ext cx="7451835" cy="4002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 txBox="1"/>
          <p:nvPr/>
        </p:nvSpPr>
        <p:spPr>
          <a:xfrm>
            <a:off x="651654" y="252250"/>
            <a:ext cx="467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Внутренняя страница каждого проекта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2858814" y="5570483"/>
            <a:ext cx="2133600" cy="110358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5150069" y="5570483"/>
            <a:ext cx="2133600" cy="110358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7441324" y="5570483"/>
            <a:ext cx="2133600" cy="110358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9680028" y="6001407"/>
            <a:ext cx="704193" cy="24173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2"/>
          <p:cNvCxnSpPr/>
          <p:nvPr/>
        </p:nvCxnSpPr>
        <p:spPr>
          <a:xfrm>
            <a:off x="6516414" y="4498428"/>
            <a:ext cx="1040524" cy="546538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2"/>
          <p:cNvCxnSpPr/>
          <p:nvPr/>
        </p:nvCxnSpPr>
        <p:spPr>
          <a:xfrm flipH="1" rot="10800000">
            <a:off x="6642538" y="4498428"/>
            <a:ext cx="914400" cy="546538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2"/>
          <p:cNvSpPr txBox="1"/>
          <p:nvPr/>
        </p:nvSpPr>
        <p:spPr>
          <a:xfrm>
            <a:off x="6074979" y="1650124"/>
            <a:ext cx="30795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Эта картинка не листится. Идет как обложка.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2858814" y="5267098"/>
            <a:ext cx="30795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галерея. Стрелки вперед и назад.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p2"/>
          <p:cNvCxnSpPr/>
          <p:nvPr/>
        </p:nvCxnSpPr>
        <p:spPr>
          <a:xfrm>
            <a:off x="2669628" y="2175641"/>
            <a:ext cx="10510" cy="79878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2"/>
          <p:cNvCxnSpPr/>
          <p:nvPr/>
        </p:nvCxnSpPr>
        <p:spPr>
          <a:xfrm rot="10800000">
            <a:off x="2123090" y="2575034"/>
            <a:ext cx="46245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2" name="Google Shape;152;p2"/>
          <p:cNvSpPr txBox="1"/>
          <p:nvPr/>
        </p:nvSpPr>
        <p:spPr>
          <a:xfrm>
            <a:off x="268013" y="2379462"/>
            <a:ext cx="307953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Описательная часть 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свободной форме.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2"/>
          <p:cNvCxnSpPr/>
          <p:nvPr/>
        </p:nvCxnSpPr>
        <p:spPr>
          <a:xfrm>
            <a:off x="2669628" y="3181921"/>
            <a:ext cx="0" cy="108527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2"/>
          <p:cNvCxnSpPr/>
          <p:nvPr/>
        </p:nvCxnSpPr>
        <p:spPr>
          <a:xfrm rot="10800000">
            <a:off x="1897117" y="3720662"/>
            <a:ext cx="59383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5" name="Google Shape;155;p2"/>
          <p:cNvSpPr txBox="1"/>
          <p:nvPr/>
        </p:nvSpPr>
        <p:spPr>
          <a:xfrm>
            <a:off x="268014" y="3203337"/>
            <a:ext cx="3079531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Разделы для заполнения.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Изделия: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Материалы: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Дизайнер: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db58463393_0_14"/>
          <p:cNvPicPr preferRelativeResize="0"/>
          <p:nvPr/>
        </p:nvPicPr>
        <p:blipFill rotWithShape="1">
          <a:blip r:embed="rId3">
            <a:alphaModFix/>
          </a:blip>
          <a:srcRect b="41211" l="25165" r="22851" t="21255"/>
          <a:stretch/>
        </p:blipFill>
        <p:spPr>
          <a:xfrm>
            <a:off x="3586763" y="784100"/>
            <a:ext cx="5018477" cy="187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db58463393_0_14"/>
          <p:cNvSpPr txBox="1"/>
          <p:nvPr/>
        </p:nvSpPr>
        <p:spPr>
          <a:xfrm>
            <a:off x="5310300" y="515675"/>
            <a:ext cx="101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db58463393_0_14"/>
          <p:cNvSpPr txBox="1"/>
          <p:nvPr/>
        </p:nvSpPr>
        <p:spPr>
          <a:xfrm>
            <a:off x="5277011" y="438750"/>
            <a:ext cx="179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ДИВАНЫ И  КРЕСЛА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db58463393_0_14"/>
          <p:cNvSpPr txBox="1"/>
          <p:nvPr/>
        </p:nvSpPr>
        <p:spPr>
          <a:xfrm>
            <a:off x="4060601" y="4368543"/>
            <a:ext cx="1008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db58463393_0_14"/>
          <p:cNvSpPr txBox="1"/>
          <p:nvPr/>
        </p:nvSpPr>
        <p:spPr>
          <a:xfrm>
            <a:off x="4064190" y="2356715"/>
            <a:ext cx="1008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db58463393_0_14"/>
          <p:cNvSpPr txBox="1"/>
          <p:nvPr/>
        </p:nvSpPr>
        <p:spPr>
          <a:xfrm>
            <a:off x="5649778" y="2356715"/>
            <a:ext cx="1008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db58463393_0_14"/>
          <p:cNvSpPr txBox="1"/>
          <p:nvPr/>
        </p:nvSpPr>
        <p:spPr>
          <a:xfrm>
            <a:off x="7235367" y="2322941"/>
            <a:ext cx="1008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db58463393_0_14"/>
          <p:cNvSpPr txBox="1"/>
          <p:nvPr/>
        </p:nvSpPr>
        <p:spPr>
          <a:xfrm>
            <a:off x="5591840" y="4368543"/>
            <a:ext cx="1008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db58463393_0_14"/>
          <p:cNvSpPr txBox="1"/>
          <p:nvPr/>
        </p:nvSpPr>
        <p:spPr>
          <a:xfrm>
            <a:off x="7302350" y="4421664"/>
            <a:ext cx="1008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db58463393_0_14"/>
          <p:cNvSpPr txBox="1"/>
          <p:nvPr/>
        </p:nvSpPr>
        <p:spPr>
          <a:xfrm>
            <a:off x="584531" y="75948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Каталог (общий в одноименной вкладке)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db58463393_0_14"/>
          <p:cNvSpPr txBox="1"/>
          <p:nvPr/>
        </p:nvSpPr>
        <p:spPr>
          <a:xfrm>
            <a:off x="5672411" y="2729925"/>
            <a:ext cx="179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СТОЛИКИ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db58463393_0_14"/>
          <p:cNvSpPr/>
          <p:nvPr/>
        </p:nvSpPr>
        <p:spPr>
          <a:xfrm>
            <a:off x="3786475" y="3255525"/>
            <a:ext cx="1289400" cy="99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db58463393_0_14"/>
          <p:cNvSpPr/>
          <p:nvPr/>
        </p:nvSpPr>
        <p:spPr>
          <a:xfrm>
            <a:off x="5451300" y="3313600"/>
            <a:ext cx="1289400" cy="99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db58463393_0_14"/>
          <p:cNvSpPr/>
          <p:nvPr/>
        </p:nvSpPr>
        <p:spPr>
          <a:xfrm>
            <a:off x="7116125" y="3313600"/>
            <a:ext cx="1289400" cy="99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db58463393_0_14"/>
          <p:cNvSpPr txBox="1"/>
          <p:nvPr/>
        </p:nvSpPr>
        <p:spPr>
          <a:xfrm>
            <a:off x="4005476" y="6464368"/>
            <a:ext cx="1008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db58463393_0_14"/>
          <p:cNvSpPr txBox="1"/>
          <p:nvPr/>
        </p:nvSpPr>
        <p:spPr>
          <a:xfrm>
            <a:off x="5536715" y="6464368"/>
            <a:ext cx="1008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db58463393_0_14"/>
          <p:cNvSpPr txBox="1"/>
          <p:nvPr/>
        </p:nvSpPr>
        <p:spPr>
          <a:xfrm>
            <a:off x="7247225" y="6441289"/>
            <a:ext cx="1008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db58463393_0_14"/>
          <p:cNvSpPr txBox="1"/>
          <p:nvPr/>
        </p:nvSpPr>
        <p:spPr>
          <a:xfrm>
            <a:off x="5276993" y="4823800"/>
            <a:ext cx="29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КОМОДЫ И КОНСОЛИ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db58463393_0_14"/>
          <p:cNvSpPr/>
          <p:nvPr/>
        </p:nvSpPr>
        <p:spPr>
          <a:xfrm>
            <a:off x="3731350" y="5351350"/>
            <a:ext cx="1289400" cy="99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db58463393_0_14"/>
          <p:cNvSpPr/>
          <p:nvPr/>
        </p:nvSpPr>
        <p:spPr>
          <a:xfrm>
            <a:off x="5396175" y="5409425"/>
            <a:ext cx="1289400" cy="99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db58463393_0_14"/>
          <p:cNvSpPr/>
          <p:nvPr/>
        </p:nvSpPr>
        <p:spPr>
          <a:xfrm>
            <a:off x="7061000" y="5409425"/>
            <a:ext cx="1289400" cy="99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db58463393_0_14"/>
          <p:cNvSpPr txBox="1"/>
          <p:nvPr/>
        </p:nvSpPr>
        <p:spPr>
          <a:xfrm>
            <a:off x="706875" y="572275"/>
            <a:ext cx="2301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Иконок в ряд может быть больше.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 возможностью добавлять карточки.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da4c076651_0_30"/>
          <p:cNvPicPr preferRelativeResize="0"/>
          <p:nvPr/>
        </p:nvPicPr>
        <p:blipFill rotWithShape="1">
          <a:blip r:embed="rId3">
            <a:alphaModFix/>
          </a:blip>
          <a:srcRect b="15885" l="25165" r="22851" t="21253"/>
          <a:stretch/>
        </p:blipFill>
        <p:spPr>
          <a:xfrm>
            <a:off x="2915000" y="1999525"/>
            <a:ext cx="6056174" cy="41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da4c076651_0_30"/>
          <p:cNvSpPr txBox="1"/>
          <p:nvPr/>
        </p:nvSpPr>
        <p:spPr>
          <a:xfrm>
            <a:off x="5310300" y="515675"/>
            <a:ext cx="101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da4c076651_0_30"/>
          <p:cNvSpPr txBox="1"/>
          <p:nvPr/>
        </p:nvSpPr>
        <p:spPr>
          <a:xfrm>
            <a:off x="5404615" y="581725"/>
            <a:ext cx="20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ДИВАНЫ И КРЕСЛА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da4c076651_0_30"/>
          <p:cNvSpPr txBox="1"/>
          <p:nvPr/>
        </p:nvSpPr>
        <p:spPr>
          <a:xfrm>
            <a:off x="3372550" y="1118250"/>
            <a:ext cx="4988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Диваны LOFTMARK представлены в различных конфигурациях и размерах. Имеют несколько вариантов обивки. Подойдут для гостиных, гостевых комнат и общественных пространств.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gda4c076651_0_30"/>
          <p:cNvCxnSpPr/>
          <p:nvPr/>
        </p:nvCxnSpPr>
        <p:spPr>
          <a:xfrm>
            <a:off x="5356750" y="1034525"/>
            <a:ext cx="1801800" cy="9300"/>
          </a:xfrm>
          <a:prstGeom prst="straightConnector1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gda4c076651_0_30"/>
          <p:cNvSpPr txBox="1"/>
          <p:nvPr/>
        </p:nvSpPr>
        <p:spPr>
          <a:xfrm>
            <a:off x="3584025" y="6024725"/>
            <a:ext cx="1216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da4c076651_0_30"/>
          <p:cNvSpPr txBox="1"/>
          <p:nvPr/>
        </p:nvSpPr>
        <p:spPr>
          <a:xfrm>
            <a:off x="3491150" y="3979150"/>
            <a:ext cx="1216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da4c076651_0_30"/>
          <p:cNvSpPr txBox="1"/>
          <p:nvPr/>
        </p:nvSpPr>
        <p:spPr>
          <a:xfrm>
            <a:off x="5404600" y="3979150"/>
            <a:ext cx="1216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da4c076651_0_30"/>
          <p:cNvSpPr txBox="1"/>
          <p:nvPr/>
        </p:nvSpPr>
        <p:spPr>
          <a:xfrm>
            <a:off x="7318050" y="3934900"/>
            <a:ext cx="1216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da4c076651_0_30"/>
          <p:cNvSpPr txBox="1"/>
          <p:nvPr/>
        </p:nvSpPr>
        <p:spPr>
          <a:xfrm>
            <a:off x="5431888" y="6024725"/>
            <a:ext cx="1216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da4c076651_0_30"/>
          <p:cNvSpPr txBox="1"/>
          <p:nvPr/>
        </p:nvSpPr>
        <p:spPr>
          <a:xfrm>
            <a:off x="7279775" y="6119050"/>
            <a:ext cx="1216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da4c076651_0_30"/>
          <p:cNvSpPr txBox="1"/>
          <p:nvPr/>
        </p:nvSpPr>
        <p:spPr>
          <a:xfrm>
            <a:off x="584531" y="75948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Раздел “диваны” во вкладке “collection”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"/>
          <p:cNvPicPr preferRelativeResize="0"/>
          <p:nvPr/>
        </p:nvPicPr>
        <p:blipFill rotWithShape="1">
          <a:blip r:embed="rId3">
            <a:alphaModFix/>
          </a:blip>
          <a:srcRect b="26889" l="25106" r="30271" t="15780"/>
          <a:stretch/>
        </p:blipFill>
        <p:spPr>
          <a:xfrm>
            <a:off x="767254" y="262758"/>
            <a:ext cx="5938345" cy="4291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"/>
          <p:cNvSpPr/>
          <p:nvPr/>
        </p:nvSpPr>
        <p:spPr>
          <a:xfrm>
            <a:off x="4120055" y="2554014"/>
            <a:ext cx="1460938" cy="187084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806964" y="2554014"/>
            <a:ext cx="1460938" cy="187084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"/>
          <p:cNvPicPr preferRelativeResize="0"/>
          <p:nvPr/>
        </p:nvPicPr>
        <p:blipFill rotWithShape="1">
          <a:blip r:embed="rId4">
            <a:alphaModFix/>
          </a:blip>
          <a:srcRect b="55652" l="37010" r="38549" t="22143"/>
          <a:stretch/>
        </p:blipFill>
        <p:spPr>
          <a:xfrm>
            <a:off x="4307365" y="1241671"/>
            <a:ext cx="2547256" cy="130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"/>
          <p:cNvPicPr preferRelativeResize="0"/>
          <p:nvPr/>
        </p:nvPicPr>
        <p:blipFill rotWithShape="1">
          <a:blip r:embed="rId4">
            <a:alphaModFix/>
          </a:blip>
          <a:srcRect b="32581" l="41851" r="44132" t="46263"/>
          <a:stretch/>
        </p:blipFill>
        <p:spPr>
          <a:xfrm>
            <a:off x="4120055" y="2928808"/>
            <a:ext cx="1460937" cy="124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"/>
          <p:cNvPicPr preferRelativeResize="0"/>
          <p:nvPr/>
        </p:nvPicPr>
        <p:blipFill rotWithShape="1">
          <a:blip r:embed="rId5">
            <a:alphaModFix/>
          </a:blip>
          <a:srcRect b="37037" l="33315" r="34436" t="12715"/>
          <a:stretch/>
        </p:blipFill>
        <p:spPr>
          <a:xfrm>
            <a:off x="698936" y="4554333"/>
            <a:ext cx="2385848" cy="209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/>
          <p:cNvPicPr preferRelativeResize="0"/>
          <p:nvPr/>
        </p:nvPicPr>
        <p:blipFill rotWithShape="1">
          <a:blip r:embed="rId5">
            <a:alphaModFix/>
          </a:blip>
          <a:srcRect b="16672" l="33315" r="34436" t="64223"/>
          <a:stretch/>
        </p:blipFill>
        <p:spPr>
          <a:xfrm>
            <a:off x="5176343" y="4581429"/>
            <a:ext cx="2722180" cy="90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5">
            <a:alphaModFix/>
          </a:blip>
          <a:srcRect b="37037" l="33315" r="34436" t="12715"/>
          <a:stretch/>
        </p:blipFill>
        <p:spPr>
          <a:xfrm>
            <a:off x="3114441" y="4564845"/>
            <a:ext cx="2385848" cy="2091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3"/>
          <p:cNvCxnSpPr/>
          <p:nvPr/>
        </p:nvCxnSpPr>
        <p:spPr>
          <a:xfrm>
            <a:off x="7013986" y="5282005"/>
            <a:ext cx="63470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1" name="Google Shape;211;p3"/>
          <p:cNvSpPr/>
          <p:nvPr/>
        </p:nvSpPr>
        <p:spPr>
          <a:xfrm>
            <a:off x="6217920" y="5488533"/>
            <a:ext cx="636701" cy="21302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Google Shape;212;p3"/>
          <p:cNvCxnSpPr/>
          <p:nvPr/>
        </p:nvCxnSpPr>
        <p:spPr>
          <a:xfrm>
            <a:off x="7013985" y="5595043"/>
            <a:ext cx="63470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3" name="Google Shape;213;p3"/>
          <p:cNvSpPr/>
          <p:nvPr/>
        </p:nvSpPr>
        <p:spPr>
          <a:xfrm>
            <a:off x="6217920" y="5859204"/>
            <a:ext cx="636701" cy="21302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3"/>
          <p:cNvCxnSpPr/>
          <p:nvPr/>
        </p:nvCxnSpPr>
        <p:spPr>
          <a:xfrm>
            <a:off x="7013985" y="5965714"/>
            <a:ext cx="63470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5" name="Google Shape;215;p3"/>
          <p:cNvSpPr txBox="1"/>
          <p:nvPr/>
        </p:nvSpPr>
        <p:spPr>
          <a:xfrm>
            <a:off x="7788536" y="5120640"/>
            <a:ext cx="1097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Купить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7788535" y="5453513"/>
            <a:ext cx="13231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Свой дизайн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7788535" y="5811825"/>
            <a:ext cx="13231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Получить 3D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3"/>
          <p:cNvCxnSpPr/>
          <p:nvPr/>
        </p:nvCxnSpPr>
        <p:spPr>
          <a:xfrm rot="10800000">
            <a:off x="1172584" y="4658061"/>
            <a:ext cx="376517" cy="1075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9" name="Google Shape;219;p3"/>
          <p:cNvSpPr txBox="1"/>
          <p:nvPr/>
        </p:nvSpPr>
        <p:spPr>
          <a:xfrm>
            <a:off x="277554" y="4504172"/>
            <a:ext cx="10972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Материал обивки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2865860" y="4504172"/>
            <a:ext cx="10972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Материал опор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3"/>
          <p:cNvCxnSpPr/>
          <p:nvPr/>
        </p:nvCxnSpPr>
        <p:spPr>
          <a:xfrm rot="10800000">
            <a:off x="3664131" y="4785484"/>
            <a:ext cx="376517" cy="1075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2" name="Google Shape;222;p3"/>
          <p:cNvCxnSpPr/>
          <p:nvPr/>
        </p:nvCxnSpPr>
        <p:spPr>
          <a:xfrm>
            <a:off x="7471184" y="3561469"/>
            <a:ext cx="63470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3" name="Google Shape;223;p3"/>
          <p:cNvSpPr txBox="1"/>
          <p:nvPr/>
        </p:nvSpPr>
        <p:spPr>
          <a:xfrm>
            <a:off x="8127399" y="3395029"/>
            <a:ext cx="11403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 фото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4383575" y="1225350"/>
            <a:ext cx="34281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     Текст - описание товара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2021-05-11T09:27:15Z</dcterms:created>
  <dc:creator>Пользователь</dc:creator>
</cp:coreProperties>
</file>